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6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A500C2-B35D-4CCF-961F-4248859DAC6A}" v="5" dt="2025-08-18T04:28:18.017"/>
    <p1510:client id="{6F6CE929-C836-4BE5-A140-D53D1215540E}" v="1032" dt="2025-08-17T22:02:30.523"/>
    <p1510:client id="{E5EF6C8F-58D6-4924-824D-0992C76414A7}" v="12" dt="2025-08-18T04:25:55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902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20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8819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4186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15096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9817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3970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7902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752394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30658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8237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36044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8360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771E8B-6CA5-40B2-8038-0E112F3DAC1C}" type="datetimeFigureOut">
              <a:rPr lang="es-ES" smtClean="0"/>
              <a:pPr/>
              <a:t>18/08/2025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1556C4-DFC3-4611-A7CC-780699185E2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311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3ra REUNIÓN AMPLIADA CENTRO GENERAL DE PADRES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Lunes 18 de Agosto del 2025</a:t>
            </a:r>
          </a:p>
          <a:p>
            <a:r>
              <a:rPr lang="es-ES" dirty="0"/>
              <a:t>Inicio 18:00 </a:t>
            </a:r>
            <a:r>
              <a:rPr lang="es-ES" dirty="0" err="1"/>
              <a:t>hrs</a:t>
            </a:r>
            <a:r>
              <a:rPr lang="es-ES" dirty="0"/>
              <a:t>.</a:t>
            </a:r>
          </a:p>
        </p:txBody>
      </p:sp>
      <p:pic>
        <p:nvPicPr>
          <p:cNvPr id="4" name="Picture 3" descr="Colegio Cardenal | Antonio Samoré">
            <a:extLst>
              <a:ext uri="{FF2B5EF4-FFF2-40B4-BE49-F238E27FC236}">
                <a16:creationId xmlns:a16="http://schemas.microsoft.com/office/drawing/2014/main" xmlns="" id="{CDC7BC8F-A704-F751-C9DA-8EF01DA960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8C8848-5AA1-90B4-526D-D31CBC991C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Puntos </a:t>
            </a:r>
            <a:r>
              <a:rPr lang="en-US" dirty="0" err="1"/>
              <a:t>varios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3E13FB-8443-65E3-1AA5-261660387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Reforzar</a:t>
            </a:r>
            <a:r>
              <a:rPr lang="en-US" dirty="0"/>
              <a:t> </a:t>
            </a:r>
            <a:r>
              <a:rPr lang="en-US" err="1"/>
              <a:t>preguntas</a:t>
            </a:r>
            <a:r>
              <a:rPr lang="en-US" dirty="0"/>
              <a:t> </a:t>
            </a:r>
            <a:r>
              <a:rPr lang="en-US" err="1"/>
              <a:t>sobre</a:t>
            </a:r>
            <a:r>
              <a:rPr lang="en-US" dirty="0"/>
              <a:t> </a:t>
            </a:r>
            <a:r>
              <a:rPr lang="en-US" err="1"/>
              <a:t>postulación</a:t>
            </a:r>
            <a:r>
              <a:rPr lang="en-US" dirty="0"/>
              <a:t> a la </a:t>
            </a:r>
            <a:r>
              <a:rPr lang="en-US" err="1"/>
              <a:t>directiva</a:t>
            </a:r>
            <a:r>
              <a:rPr lang="en-US" dirty="0"/>
              <a:t> </a:t>
            </a:r>
            <a:r>
              <a:rPr lang="en-US" err="1"/>
              <a:t>centro</a:t>
            </a:r>
            <a:r>
              <a:rPr lang="en-US"/>
              <a:t> de padres</a:t>
            </a:r>
          </a:p>
          <a:p>
            <a:r>
              <a:rPr lang="en-US" dirty="0"/>
              <a:t>Ideas, </a:t>
            </a:r>
            <a:r>
              <a:rPr lang="en-US" dirty="0" err="1"/>
              <a:t>sugerencias</a:t>
            </a:r>
            <a:r>
              <a:rPr lang="en-US" dirty="0"/>
              <a:t> y </a:t>
            </a:r>
            <a:r>
              <a:rPr lang="en-US" dirty="0" err="1"/>
              <a:t>otros</a:t>
            </a:r>
            <a:r>
              <a:rPr lang="en-US" dirty="0"/>
              <a:t> para la </a:t>
            </a:r>
            <a:r>
              <a:rPr lang="en-US" dirty="0" err="1"/>
              <a:t>noche</a:t>
            </a:r>
            <a:r>
              <a:rPr lang="en-US" dirty="0"/>
              <a:t> </a:t>
            </a:r>
            <a:r>
              <a:rPr lang="en-US" dirty="0" err="1"/>
              <a:t>samorina</a:t>
            </a:r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:a16="http://schemas.microsoft.com/office/drawing/2014/main" xmlns="" id="{21CD76C8-99C4-76A8-31E7-D88FF1C33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6323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egio Cardenal | Antonio Samoré">
            <a:extLst>
              <a:ext uri="{FF2B5EF4-FFF2-40B4-BE49-F238E27FC236}">
                <a16:creationId xmlns:a16="http://schemas.microsoft.com/office/drawing/2014/main" xmlns="" id="{0FBBB469-640F-DD8A-0742-E0D361507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A4413A64-51AB-967F-BF36-3C685E8A7A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49535" y="615176"/>
            <a:ext cx="6018414" cy="6242824"/>
          </a:xfrm>
          <a:prstGeom prst="rect">
            <a:avLst/>
          </a:prstGeom>
        </p:spPr>
      </p:pic>
      <p:pic>
        <p:nvPicPr>
          <p:cNvPr id="8194" name="Picture 2" descr="Oración para pedir por las personas que agoniz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129" y="156048"/>
            <a:ext cx="3671049" cy="2686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2892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2809B5-0BBA-B570-DB5A-31FFB17921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3946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Acta Anterior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632D2CF-6553-DBC4-8862-C80214B3D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50621"/>
            <a:ext cx="9144000" cy="22504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/>
              <a:t>Entrega</a:t>
            </a:r>
            <a:r>
              <a:rPr lang="en-US" dirty="0"/>
              <a:t> </a:t>
            </a:r>
            <a:r>
              <a:rPr lang="en-US" dirty="0" err="1" smtClean="0"/>
              <a:t>Rendición</a:t>
            </a:r>
            <a:r>
              <a:rPr lang="en-US" dirty="0" smtClean="0"/>
              <a:t> </a:t>
            </a:r>
            <a:r>
              <a:rPr lang="en-US" dirty="0"/>
              <a:t>2024</a:t>
            </a:r>
          </a:p>
          <a:p>
            <a:r>
              <a:rPr lang="en-US" dirty="0" err="1"/>
              <a:t>Rendición</a:t>
            </a:r>
            <a:r>
              <a:rPr lang="en-US" dirty="0"/>
              <a:t> Bingo</a:t>
            </a:r>
          </a:p>
          <a:p>
            <a:r>
              <a:rPr lang="en-US" dirty="0"/>
              <a:t>Feedback Bingo</a:t>
            </a:r>
          </a:p>
          <a:p>
            <a:r>
              <a:rPr lang="en-US" dirty="0" err="1"/>
              <a:t>Información</a:t>
            </a:r>
            <a:r>
              <a:rPr lang="en-US" dirty="0"/>
              <a:t> </a:t>
            </a:r>
            <a:r>
              <a:rPr lang="en-US" dirty="0" err="1"/>
              <a:t>Aniversario</a:t>
            </a:r>
            <a:endParaRPr lang="en-US" dirty="0"/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:a16="http://schemas.microsoft.com/office/drawing/2014/main" xmlns="" id="{02C9EF8E-3DBA-E05D-8A3A-1009A249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90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905BA1-B80C-941D-2F70-2B3AAFD4D9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20" y="1172239"/>
            <a:ext cx="7212676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ACLE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Academias 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B09C91-0005-D6D4-8E73-2905DDDFD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6706" y="4001050"/>
            <a:ext cx="6209608" cy="102815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 smtClean="0"/>
              <a:t>Coordinador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smtClean="0"/>
              <a:t>ACLE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Profesor</a:t>
            </a:r>
            <a:r>
              <a:rPr lang="en-US" dirty="0" smtClean="0"/>
              <a:t> Claudio Campos</a:t>
            </a:r>
            <a:endParaRPr lang="en-US" dirty="0"/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:a16="http://schemas.microsoft.com/office/drawing/2014/main" xmlns="" id="{A55001FC-EB38-AD9D-28FF-3AFF73A43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90456" y="1421476"/>
            <a:ext cx="3602090" cy="446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5769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5DC005-E9C0-FF35-1649-A8CDA0CA86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04339"/>
            <a:ext cx="9144000" cy="1244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Entrega de </a:t>
            </a:r>
            <a:r>
              <a:rPr lang="en-US" dirty="0" err="1">
                <a:solidFill>
                  <a:schemeClr val="bg1"/>
                </a:solidFill>
              </a:rPr>
              <a:t>Rendición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cuentas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actividad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aniversario</a:t>
            </a:r>
            <a:r>
              <a:rPr lang="en-US" dirty="0">
                <a:solidFill>
                  <a:schemeClr val="bg1"/>
                </a:solidFill>
              </a:rPr>
              <a:t> y día de la </a:t>
            </a:r>
            <a:r>
              <a:rPr lang="en-US" dirty="0" err="1">
                <a:solidFill>
                  <a:schemeClr val="bg1"/>
                </a:solidFill>
              </a:rPr>
              <a:t>niñez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190281-E6E7-4F7A-A24B-33C128C01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31721"/>
            <a:ext cx="9144000" cy="22969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Nuestra </a:t>
            </a:r>
            <a:r>
              <a:rPr lang="en-US" dirty="0" err="1"/>
              <a:t>tesorera</a:t>
            </a:r>
            <a:r>
              <a:rPr lang="en-US" dirty="0"/>
              <a:t>, </a:t>
            </a:r>
            <a:r>
              <a:rPr lang="en-US" dirty="0" err="1"/>
              <a:t>señora</a:t>
            </a:r>
            <a:r>
              <a:rPr lang="en-US" dirty="0"/>
              <a:t> Patricia Cespedes les </a:t>
            </a:r>
            <a:r>
              <a:rPr lang="en-US" dirty="0" err="1"/>
              <a:t>entregará</a:t>
            </a:r>
            <a:r>
              <a:rPr lang="en-US" dirty="0"/>
              <a:t> </a:t>
            </a:r>
            <a:r>
              <a:rPr lang="en-US" dirty="0" err="1"/>
              <a:t>rendición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detalle</a:t>
            </a:r>
            <a:r>
              <a:rPr lang="en-US" dirty="0"/>
              <a:t> </a:t>
            </a:r>
            <a:r>
              <a:rPr lang="en-US" dirty="0" err="1"/>
              <a:t>correspondiente</a:t>
            </a:r>
            <a:r>
              <a:rPr lang="en-US" dirty="0"/>
              <a:t> a las </a:t>
            </a:r>
            <a:r>
              <a:rPr lang="en-US" dirty="0" err="1"/>
              <a:t>actividades</a:t>
            </a:r>
            <a:r>
              <a:rPr lang="en-US" dirty="0"/>
              <a:t> de </a:t>
            </a:r>
            <a:r>
              <a:rPr lang="en-US" dirty="0" err="1"/>
              <a:t>aniversario</a:t>
            </a:r>
            <a:r>
              <a:rPr lang="en-US" dirty="0"/>
              <a:t> y día de la </a:t>
            </a:r>
            <a:r>
              <a:rPr lang="en-US" dirty="0" err="1"/>
              <a:t>niñez</a:t>
            </a:r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:a16="http://schemas.microsoft.com/office/drawing/2014/main" xmlns="" id="{0BB86C63-AD13-12B2-C8EE-69EF5F834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16044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02550" y="332509"/>
            <a:ext cx="6601309" cy="6367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9B6E0-57CD-0BF3-06DE-FDEFC65FED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4371" y="448864"/>
            <a:ext cx="9144000" cy="115847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Noche </a:t>
            </a:r>
            <a:r>
              <a:rPr lang="en-US" dirty="0" err="1">
                <a:solidFill>
                  <a:schemeClr val="bg1"/>
                </a:solidFill>
              </a:rPr>
              <a:t>Samorina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CDFDD2-089B-F239-2872-317CF8F5BE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7622" y="2103857"/>
            <a:ext cx="9144000" cy="103315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Nuestra fiesta de </a:t>
            </a:r>
            <a:r>
              <a:rPr lang="en-US" dirty="0" err="1"/>
              <a:t>apoderado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 smtClean="0"/>
              <a:t>amorino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realizará</a:t>
            </a:r>
            <a:r>
              <a:rPr lang="en-US" dirty="0"/>
              <a:t> el día </a:t>
            </a:r>
            <a:r>
              <a:rPr lang="en-US" dirty="0" err="1"/>
              <a:t>viernes</a:t>
            </a:r>
            <a:r>
              <a:rPr lang="en-US" dirty="0"/>
              <a:t> 24 de </a:t>
            </a:r>
            <a:r>
              <a:rPr lang="en-US" dirty="0" err="1"/>
              <a:t>Octubre</a:t>
            </a:r>
            <a:r>
              <a:rPr lang="en-US" dirty="0"/>
              <a:t>, </a:t>
            </a:r>
            <a:r>
              <a:rPr lang="en-US" dirty="0" err="1"/>
              <a:t>tomando</a:t>
            </a:r>
            <a:r>
              <a:rPr lang="en-US" dirty="0"/>
              <a:t> en </a:t>
            </a:r>
            <a:r>
              <a:rPr lang="en-US" dirty="0" err="1"/>
              <a:t>cuenta</a:t>
            </a:r>
            <a:r>
              <a:rPr lang="en-US" dirty="0"/>
              <a:t> las </a:t>
            </a:r>
            <a:r>
              <a:rPr lang="en-US" dirty="0" err="1"/>
              <a:t>observaciones</a:t>
            </a:r>
            <a:r>
              <a:rPr lang="en-US" dirty="0"/>
              <a:t> </a:t>
            </a:r>
            <a:r>
              <a:rPr lang="en-US" dirty="0" err="1"/>
              <a:t>entregadas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ustedes</a:t>
            </a:r>
            <a:r>
              <a:rPr lang="en-US" dirty="0"/>
              <a:t> en </a:t>
            </a:r>
            <a:r>
              <a:rPr lang="en-US" dirty="0" err="1"/>
              <a:t>nuestra</a:t>
            </a:r>
            <a:r>
              <a:rPr lang="en-US" dirty="0"/>
              <a:t> </a:t>
            </a:r>
            <a:r>
              <a:rPr lang="en-US" dirty="0" err="1"/>
              <a:t>última</a:t>
            </a:r>
            <a:r>
              <a:rPr lang="en-US" dirty="0"/>
              <a:t> </a:t>
            </a:r>
            <a:r>
              <a:rPr lang="en-US" dirty="0" err="1"/>
              <a:t>reunión</a:t>
            </a:r>
            <a:r>
              <a:rPr lang="en-US" dirty="0"/>
              <a:t> 2024.</a:t>
            </a:r>
          </a:p>
          <a:p>
            <a:endParaRPr lang="en-US" dirty="0"/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:a16="http://schemas.microsoft.com/office/drawing/2014/main" xmlns="" id="{02604B3D-ECD0-1F68-77D7-42E324E2C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0E98C9-E2A2-27A2-DCDC-A830969ED634}"/>
              </a:ext>
            </a:extLst>
          </p:cNvPr>
          <p:cNvSpPr txBox="1"/>
          <p:nvPr/>
        </p:nvSpPr>
        <p:spPr>
          <a:xfrm>
            <a:off x="5298411" y="4119371"/>
            <a:ext cx="3916184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err="1"/>
              <a:t>Horario</a:t>
            </a:r>
            <a:r>
              <a:rPr lang="en-US" sz="2200" dirty="0"/>
              <a:t>: 20:00 a 00:00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/>
              <a:t>Lugar: Cancha 2do patio.</a:t>
            </a:r>
          </a:p>
          <a:p>
            <a:pPr marL="285750" indent="-285750">
              <a:buFont typeface="Arial"/>
              <a:buChar char="•"/>
            </a:pPr>
            <a:r>
              <a:rPr lang="en-US" sz="2200" err="1"/>
              <a:t>Temática</a:t>
            </a:r>
            <a:r>
              <a:rPr lang="en-US" sz="2200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err="1"/>
              <a:t>Premios</a:t>
            </a:r>
            <a:r>
              <a:rPr lang="en-US" sz="2200" dirty="0"/>
              <a:t>/Concurso.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43EF801-B8DB-B72D-99DD-702D9C714D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7903" y="3174535"/>
            <a:ext cx="2933725" cy="3305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0582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8B7356-EA90-39A0-5A0B-A64B1D966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2720" y="109708"/>
            <a:ext cx="9144000" cy="2387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Postulación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Directiva</a:t>
            </a:r>
            <a:r>
              <a:rPr lang="en-US" dirty="0">
                <a:solidFill>
                  <a:schemeClr val="bg1"/>
                </a:solidFill>
              </a:rPr>
              <a:t> 2026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638A58E-483A-32A2-F031-A10E973E4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09461" y="2588639"/>
            <a:ext cx="8201226" cy="3667690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err="1">
                <a:solidFill>
                  <a:srgbClr val="000000"/>
                </a:solidFill>
              </a:rPr>
              <a:t>Requisitos</a:t>
            </a:r>
            <a:r>
              <a:rPr lang="en-US" sz="2800" dirty="0">
                <a:solidFill>
                  <a:srgbClr val="000000"/>
                </a:solidFill>
              </a:rPr>
              <a:t> para </a:t>
            </a:r>
            <a:r>
              <a:rPr lang="en-US" sz="2800" dirty="0" err="1">
                <a:solidFill>
                  <a:srgbClr val="000000"/>
                </a:solidFill>
              </a:rPr>
              <a:t>su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dirty="0" err="1">
                <a:solidFill>
                  <a:srgbClr val="000000"/>
                </a:solidFill>
              </a:rPr>
              <a:t>postulación</a:t>
            </a:r>
            <a:r>
              <a:rPr lang="en-US" sz="2800" dirty="0">
                <a:solidFill>
                  <a:srgbClr val="000000"/>
                </a:solidFill>
              </a:rPr>
              <a:t>:</a:t>
            </a:r>
          </a:p>
          <a:p>
            <a:pPr marL="342900" indent="-342900">
              <a:buChar char="•"/>
            </a:pPr>
            <a:r>
              <a:rPr lang="en-US" dirty="0" err="1">
                <a:solidFill>
                  <a:srgbClr val="000000"/>
                </a:solidFill>
              </a:rPr>
              <a:t>Antigüedad</a:t>
            </a:r>
            <a:r>
              <a:rPr lang="en-US" dirty="0">
                <a:solidFill>
                  <a:srgbClr val="000000"/>
                </a:solidFill>
              </a:rPr>
              <a:t> en el </a:t>
            </a:r>
            <a:r>
              <a:rPr lang="en-US" dirty="0" err="1" smtClean="0">
                <a:solidFill>
                  <a:srgbClr val="000000"/>
                </a:solidFill>
              </a:rPr>
              <a:t>colegio</a:t>
            </a:r>
            <a:r>
              <a:rPr lang="en-US" dirty="0" smtClean="0">
                <a:solidFill>
                  <a:srgbClr val="000000"/>
                </a:solidFill>
              </a:rPr>
              <a:t> (</a:t>
            </a:r>
            <a:r>
              <a:rPr lang="en-US" dirty="0" err="1" smtClean="0">
                <a:solidFill>
                  <a:srgbClr val="000000"/>
                </a:solidFill>
              </a:rPr>
              <a:t>mínimo</a:t>
            </a:r>
            <a:r>
              <a:rPr lang="en-US" dirty="0" smtClean="0">
                <a:solidFill>
                  <a:srgbClr val="000000"/>
                </a:solidFill>
              </a:rPr>
              <a:t> 2 </a:t>
            </a:r>
            <a:r>
              <a:rPr lang="en-US" dirty="0" err="1" smtClean="0">
                <a:solidFill>
                  <a:srgbClr val="000000"/>
                </a:solidFill>
              </a:rPr>
              <a:t>años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buChar char="•"/>
            </a:pPr>
            <a:r>
              <a:rPr lang="en-US" dirty="0" err="1">
                <a:solidFill>
                  <a:srgbClr val="000000"/>
                </a:solidFill>
              </a:rPr>
              <a:t>Conducta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intachable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 err="1">
                <a:solidFill>
                  <a:srgbClr val="000000"/>
                </a:solidFill>
              </a:rPr>
              <a:t>como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apoderado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el</a:t>
            </a:r>
            <a:r>
              <a:rPr lang="en-US" dirty="0">
                <a:solidFill>
                  <a:srgbClr val="000000"/>
                </a:solidFill>
              </a:rPr>
              <a:t> colegio</a:t>
            </a:r>
          </a:p>
          <a:p>
            <a:pPr marL="342900" indent="-342900">
              <a:buChar char="•"/>
            </a:pPr>
            <a:r>
              <a:rPr lang="en-US" dirty="0"/>
              <a:t>Carta de </a:t>
            </a:r>
            <a:r>
              <a:rPr lang="en-US" dirty="0" err="1"/>
              <a:t>recomendación</a:t>
            </a:r>
            <a:r>
              <a:rPr lang="en-US" dirty="0"/>
              <a:t> de </a:t>
            </a:r>
            <a:r>
              <a:rPr lang="en-US" dirty="0" err="1"/>
              <a:t>algún</a:t>
            </a:r>
            <a:r>
              <a:rPr lang="en-US" dirty="0"/>
              <a:t> </a:t>
            </a:r>
            <a:r>
              <a:rPr lang="en-US" dirty="0" err="1"/>
              <a:t>profesor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 err="1">
                <a:solidFill>
                  <a:srgbClr val="000000"/>
                </a:solidFill>
              </a:rPr>
              <a:t>Entregar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una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propuesta</a:t>
            </a:r>
            <a:r>
              <a:rPr lang="en-US" dirty="0">
                <a:solidFill>
                  <a:srgbClr val="000000"/>
                </a:solidFill>
              </a:rPr>
              <a:t> de </a:t>
            </a:r>
            <a:r>
              <a:rPr lang="en-US" dirty="0" err="1">
                <a:solidFill>
                  <a:srgbClr val="000000"/>
                </a:solidFill>
              </a:rPr>
              <a:t>trabajo</a:t>
            </a:r>
            <a:r>
              <a:rPr lang="en-US" dirty="0">
                <a:solidFill>
                  <a:srgbClr val="000000"/>
                </a:solidFill>
              </a:rPr>
              <a:t> (para que </a:t>
            </a:r>
            <a:r>
              <a:rPr lang="en-US" dirty="0" err="1">
                <a:solidFill>
                  <a:srgbClr val="000000"/>
                </a:solidFill>
              </a:rPr>
              <a:t>los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apoderados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conozcan</a:t>
            </a:r>
            <a:r>
              <a:rPr lang="en-US" dirty="0">
                <a:solidFill>
                  <a:srgbClr val="000000"/>
                </a:solidFill>
              </a:rPr>
              <a:t> la </a:t>
            </a:r>
            <a:r>
              <a:rPr lang="en-US" dirty="0" err="1">
                <a:solidFill>
                  <a:srgbClr val="000000"/>
                </a:solidFill>
              </a:rPr>
              <a:t>motivación</a:t>
            </a:r>
            <a:r>
              <a:rPr lang="en-US" dirty="0">
                <a:solidFill>
                  <a:srgbClr val="000000"/>
                </a:solidFill>
              </a:rPr>
              <a:t> al cargo)</a:t>
            </a:r>
          </a:p>
          <a:p>
            <a:pPr marL="342900" indent="-342900">
              <a:buChar char="•"/>
            </a:pPr>
            <a:r>
              <a:rPr lang="en-US" dirty="0">
                <a:solidFill>
                  <a:srgbClr val="000000"/>
                </a:solidFill>
              </a:rPr>
              <a:t>Su </a:t>
            </a:r>
            <a:r>
              <a:rPr lang="en-US" dirty="0" err="1">
                <a:solidFill>
                  <a:srgbClr val="000000"/>
                </a:solidFill>
              </a:rPr>
              <a:t>propuesta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será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subida</a:t>
            </a:r>
            <a:r>
              <a:rPr lang="en-US" dirty="0">
                <a:solidFill>
                  <a:srgbClr val="000000"/>
                </a:solidFill>
              </a:rPr>
              <a:t> a la </a:t>
            </a:r>
            <a:r>
              <a:rPr lang="en-US" dirty="0" err="1">
                <a:solidFill>
                  <a:srgbClr val="000000"/>
                </a:solidFill>
              </a:rPr>
              <a:t>página</a:t>
            </a:r>
            <a:r>
              <a:rPr lang="en-US" dirty="0">
                <a:solidFill>
                  <a:srgbClr val="000000"/>
                </a:solidFill>
              </a:rPr>
              <a:t> para que </a:t>
            </a:r>
            <a:r>
              <a:rPr lang="en-US" dirty="0" err="1">
                <a:solidFill>
                  <a:srgbClr val="000000"/>
                </a:solidFill>
              </a:rPr>
              <a:t>todos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los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apoderados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conozcan</a:t>
            </a:r>
            <a:r>
              <a:rPr lang="en-US" dirty="0">
                <a:solidFill>
                  <a:srgbClr val="000000"/>
                </a:solidFill>
              </a:rPr>
              <a:t> y </a:t>
            </a:r>
            <a:r>
              <a:rPr lang="en-US" dirty="0" err="1">
                <a:solidFill>
                  <a:srgbClr val="000000"/>
                </a:solidFill>
              </a:rPr>
              <a:t>puedan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votar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informados</a:t>
            </a:r>
          </a:p>
          <a:p>
            <a:pPr marL="342900" indent="-342900">
              <a:buChar char="•"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Colegio Cardenal | Antonio Samoré">
            <a:extLst>
              <a:ext uri="{FF2B5EF4-FFF2-40B4-BE49-F238E27FC236}">
                <a16:creationId xmlns:a16="http://schemas.microsoft.com/office/drawing/2014/main" xmlns="" id="{AB1BF4E0-1344-F4F9-8E5C-18B8E1582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3520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6BF89-48A0-A0C5-0626-D794AC0B5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9751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Consejo escolar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E107F2-1906-506A-FE7F-B95915A4A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23621"/>
            <a:ext cx="9144000" cy="312013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 err="1"/>
              <a:t>Fuimos</a:t>
            </a:r>
            <a:r>
              <a:rPr lang="en-US" dirty="0"/>
              <a:t> </a:t>
            </a:r>
            <a:r>
              <a:rPr lang="en-US" dirty="0" err="1"/>
              <a:t>invitadas</a:t>
            </a:r>
            <a:r>
              <a:rPr lang="en-US" dirty="0"/>
              <a:t> al </a:t>
            </a:r>
            <a:r>
              <a:rPr lang="en-US" dirty="0" err="1"/>
              <a:t>segundo</a:t>
            </a:r>
            <a:r>
              <a:rPr lang="en-US" dirty="0"/>
              <a:t> </a:t>
            </a:r>
            <a:r>
              <a:rPr lang="en-US" dirty="0" err="1"/>
              <a:t>consejo</a:t>
            </a:r>
            <a:r>
              <a:rPr lang="en-US" dirty="0"/>
              <a:t> escolar y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comprometimos</a:t>
            </a:r>
            <a:r>
              <a:rPr lang="en-US" dirty="0"/>
              <a:t> CGPA </a:t>
            </a:r>
            <a:r>
              <a:rPr lang="en-US" dirty="0" err="1"/>
              <a:t>en</a:t>
            </a:r>
            <a:r>
              <a:rPr lang="en-US" dirty="0"/>
              <a:t> conjunto con </a:t>
            </a:r>
            <a:r>
              <a:rPr lang="en-US" dirty="0" err="1"/>
              <a:t>el</a:t>
            </a:r>
            <a:r>
              <a:rPr lang="en-US" dirty="0"/>
              <a:t> colegio a </a:t>
            </a:r>
            <a:r>
              <a:rPr lang="en-US" dirty="0" err="1"/>
              <a:t>realizar</a:t>
            </a:r>
            <a:r>
              <a:rPr lang="en-US" dirty="0"/>
              <a:t> un taller de </a:t>
            </a:r>
            <a:r>
              <a:rPr lang="en-US" dirty="0" err="1"/>
              <a:t>autonomía</a:t>
            </a:r>
            <a:r>
              <a:rPr lang="en-US" dirty="0"/>
              <a:t>.</a:t>
            </a:r>
          </a:p>
          <a:p>
            <a:pPr marL="342900" indent="-342900">
              <a:buChar char="•"/>
            </a:pPr>
            <a:r>
              <a:rPr lang="en-US" dirty="0"/>
              <a:t>CGPA </a:t>
            </a:r>
            <a:r>
              <a:rPr lang="en-US" dirty="0" err="1"/>
              <a:t>realizará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taller para padres y </a:t>
            </a:r>
            <a:r>
              <a:rPr lang="en-US" dirty="0" err="1"/>
              <a:t>apoderados</a:t>
            </a:r>
            <a:endParaRPr lang="en-US" dirty="0"/>
          </a:p>
          <a:p>
            <a:pPr marL="342900" indent="-342900">
              <a:buChar char="•"/>
            </a:pPr>
            <a:r>
              <a:rPr lang="en-US" dirty="0"/>
              <a:t>El Colegio </a:t>
            </a:r>
            <a:r>
              <a:rPr lang="en-US" dirty="0" err="1"/>
              <a:t>realizará</a:t>
            </a:r>
            <a:r>
              <a:rPr lang="en-US" dirty="0"/>
              <a:t> </a:t>
            </a:r>
            <a:r>
              <a:rPr lang="en-US" dirty="0" err="1"/>
              <a:t>el</a:t>
            </a:r>
            <a:r>
              <a:rPr lang="en-US" dirty="0"/>
              <a:t> taller para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alumnos</a:t>
            </a:r>
            <a:endParaRPr lang="en-US" dirty="0"/>
          </a:p>
          <a:p>
            <a:endParaRPr lang="en-US" dirty="0"/>
          </a:p>
          <a:p>
            <a:r>
              <a:rPr lang="en-US" dirty="0"/>
              <a:t>Esto </a:t>
            </a:r>
            <a:r>
              <a:rPr lang="en-US" dirty="0" err="1"/>
              <a:t>surgió</a:t>
            </a:r>
            <a:r>
              <a:rPr lang="en-US" dirty="0"/>
              <a:t> de las </a:t>
            </a:r>
            <a:r>
              <a:rPr lang="en-US" dirty="0" err="1"/>
              <a:t>opiniones</a:t>
            </a:r>
            <a:r>
              <a:rPr lang="en-US" dirty="0"/>
              <a:t> que </a:t>
            </a:r>
            <a:r>
              <a:rPr lang="en-US" dirty="0" err="1"/>
              <a:t>entregan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profesores</a:t>
            </a:r>
            <a:r>
              <a:rPr lang="en-US" dirty="0"/>
              <a:t> versus la </a:t>
            </a:r>
            <a:r>
              <a:rPr lang="en-US" dirty="0" err="1"/>
              <a:t>mirada</a:t>
            </a:r>
            <a:r>
              <a:rPr lang="en-US" dirty="0"/>
              <a:t> del </a:t>
            </a:r>
            <a:r>
              <a:rPr lang="en-US" dirty="0" err="1"/>
              <a:t>apoderado</a:t>
            </a:r>
            <a:endParaRPr lang="en-US"/>
          </a:p>
          <a:p>
            <a:endParaRPr lang="en-US" dirty="0"/>
          </a:p>
        </p:txBody>
      </p:sp>
      <p:pic>
        <p:nvPicPr>
          <p:cNvPr id="5" name="Picture 4" descr="Colegio Cardenal | Antonio Samoré">
            <a:extLst>
              <a:ext uri="{FF2B5EF4-FFF2-40B4-BE49-F238E27FC236}">
                <a16:creationId xmlns:a16="http://schemas.microsoft.com/office/drawing/2014/main" xmlns="" id="{2D6504BC-3E92-2B2A-34CF-D7C0B4A15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6412" y="384705"/>
            <a:ext cx="120967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644418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193</Words>
  <Application>Microsoft Office PowerPoint</Application>
  <PresentationFormat>Personalizado</PresentationFormat>
  <Paragraphs>35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3ra REUNIÓN AMPLIADA CENTRO GENERAL DE PADRES</vt:lpstr>
      <vt:lpstr>Diapositiva 2</vt:lpstr>
      <vt:lpstr>Acta Anterior</vt:lpstr>
      <vt:lpstr>ACLE Academias 2025</vt:lpstr>
      <vt:lpstr>Entrega de Rendición de cuentas actividad de aniversario y día de la niñez</vt:lpstr>
      <vt:lpstr>Diapositiva 6</vt:lpstr>
      <vt:lpstr>Noche Samorina</vt:lpstr>
      <vt:lpstr>Postulación Directiva 2026</vt:lpstr>
      <vt:lpstr>Consejo escolar</vt:lpstr>
      <vt:lpstr>Puntos varios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3ra REUNIÓN AMPLIADA CENTRO GENERAL DE PADRES</dc:title>
  <dc:creator>Eparvu</dc:creator>
  <cp:lastModifiedBy>Eparvu</cp:lastModifiedBy>
  <cp:revision>362</cp:revision>
  <dcterms:created xsi:type="dcterms:W3CDTF">2012-07-30T22:48:03Z</dcterms:created>
  <dcterms:modified xsi:type="dcterms:W3CDTF">2025-08-18T21:49:49Z</dcterms:modified>
</cp:coreProperties>
</file>